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4" r:id="rId1"/>
    <p:sldMasterId id="2147483875" r:id="rId2"/>
    <p:sldMasterId id="2147483876" r:id="rId3"/>
    <p:sldMasterId id="2147483877" r:id="rId4"/>
    <p:sldMasterId id="2147483878" r:id="rId5"/>
  </p:sldMasterIdLst>
  <p:notesMasterIdLst>
    <p:notesMasterId r:id="rId7"/>
  </p:notesMasterIdLst>
  <p:handoutMasterIdLst>
    <p:handoutMasterId r:id="rId8"/>
  </p:handoutMasterIdLst>
  <p:sldIdLst>
    <p:sldId id="1159" r:id="rId6"/>
  </p:sldIdLst>
  <p:sldSz cx="9144000" cy="6858000" type="screen4x3"/>
  <p:notesSz cx="6797675" cy="9926638"/>
  <p:defaultTextStyle>
    <a:defPPr>
      <a:defRPr lang="ja-JP"/>
    </a:defPPr>
    <a:lvl1pPr algn="ctr" rtl="0" fontAlgn="base">
      <a:spcBef>
        <a:spcPct val="50000"/>
      </a:spcBef>
      <a:spcAft>
        <a:spcPct val="0"/>
      </a:spcAft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33"/>
    <a:srgbClr val="3399FF"/>
    <a:srgbClr val="EAEAEA"/>
    <a:srgbClr val="DDDDDD"/>
    <a:srgbClr val="C0C0C0"/>
    <a:srgbClr val="3333FF"/>
    <a:srgbClr val="FF00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86" autoAdjust="0"/>
    <p:restoredTop sz="95276" autoAdjust="0"/>
  </p:normalViewPr>
  <p:slideViewPr>
    <p:cSldViewPr snapToGrid="0">
      <p:cViewPr varScale="1">
        <p:scale>
          <a:sx n="106" d="100"/>
          <a:sy n="106" d="100"/>
        </p:scale>
        <p:origin x="-1434" y="-102"/>
      </p:cViewPr>
      <p:guideLst>
        <p:guide orient="horz" pos="4042"/>
        <p:guide orient="horz" pos="1911"/>
        <p:guide orient="horz" pos="482"/>
        <p:guide orient="horz" pos="3566"/>
        <p:guide orient="horz" pos="2772"/>
        <p:guide orient="horz" pos="3362"/>
        <p:guide orient="horz" pos="890"/>
        <p:guide pos="158"/>
        <p:guide pos="5080"/>
        <p:guide pos="2154"/>
        <p:guide pos="3833"/>
        <p:guide pos="1020"/>
        <p:guide pos="3016"/>
        <p:guide pos="5738"/>
        <p:guide pos="5670"/>
      </p:guideLst>
    </p:cSldViewPr>
  </p:slideViewPr>
  <p:outlineViewPr>
    <p:cViewPr>
      <p:scale>
        <a:sx n="33" d="100"/>
        <a:sy n="33" d="100"/>
      </p:scale>
      <p:origin x="0" y="35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54"/>
    </p:cViewPr>
  </p:sorterViewPr>
  <p:notesViewPr>
    <p:cSldViewPr snapToGrid="0">
      <p:cViewPr>
        <p:scale>
          <a:sx n="100" d="100"/>
          <a:sy n="100" d="100"/>
        </p:scale>
        <p:origin x="-1644" y="-72"/>
      </p:cViewPr>
      <p:guideLst>
        <p:guide orient="horz" pos="3126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8" rIns="91294" bIns="45648" numCol="1" anchor="t" anchorCtr="0" compatLnSpc="1">
            <a:prstTxWarp prst="textNoShape">
              <a:avLst/>
            </a:prstTxWarp>
          </a:bodyPr>
          <a:lstStyle>
            <a:lvl1pPr algn="l" defTabSz="912813">
              <a:spcBef>
                <a:spcPct val="0"/>
              </a:spcBef>
              <a:defRPr sz="1200" b="1" u="none"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1438" y="0"/>
            <a:ext cx="28924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8" rIns="91294" bIns="45648" numCol="1" anchor="t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sz="1200" b="1" u="none"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3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6862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8" rIns="91294" bIns="45648" numCol="1" anchor="b" anchorCtr="0" compatLnSpc="1">
            <a:prstTxWarp prst="textNoShape">
              <a:avLst/>
            </a:prstTxWarp>
          </a:bodyPr>
          <a:lstStyle>
            <a:lvl1pPr algn="l" defTabSz="912813">
              <a:spcBef>
                <a:spcPct val="0"/>
              </a:spcBef>
              <a:defRPr sz="1200" b="1" u="none"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3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1438" y="9437688"/>
            <a:ext cx="289242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8" rIns="91294" bIns="45648" numCol="1" anchor="b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sz="1200" b="1" u="none">
                <a:latin typeface="ＭＳ Ｐゴシック" pitchFamily="50" charset="-128"/>
              </a:defRPr>
            </a:lvl1pPr>
          </a:lstStyle>
          <a:p>
            <a:pPr>
              <a:defRPr/>
            </a:pPr>
            <a:fld id="{E4D7F175-AE6A-40FA-92D7-425D3C2BFD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2616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8" tIns="45639" rIns="91278" bIns="45639" numCol="1" anchor="t" anchorCtr="0" compatLnSpc="1">
            <a:prstTxWarp prst="textNoShape">
              <a:avLst/>
            </a:prstTxWarp>
          </a:bodyPr>
          <a:lstStyle>
            <a:lvl1pPr algn="l" defTabSz="912813">
              <a:spcBef>
                <a:spcPct val="0"/>
              </a:spcBef>
              <a:defRPr sz="12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8" tIns="45639" rIns="91278" bIns="45639" numCol="1" anchor="t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sz="12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8" tIns="45639" rIns="91278" bIns="456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8" tIns="45639" rIns="91278" bIns="45639" numCol="1" anchor="b" anchorCtr="0" compatLnSpc="1">
            <a:prstTxWarp prst="textNoShape">
              <a:avLst/>
            </a:prstTxWarp>
          </a:bodyPr>
          <a:lstStyle>
            <a:lvl1pPr algn="l" defTabSz="912813">
              <a:spcBef>
                <a:spcPct val="0"/>
              </a:spcBef>
              <a:defRPr sz="12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8" tIns="45639" rIns="91278" bIns="45639" numCol="1" anchor="b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sz="12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fld id="{1C57EE6D-5DA0-47BD-B824-17B9774E31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5622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85" tIns="45643" rIns="91285" bIns="45643" anchor="b"/>
          <a:lstStyle>
            <a:lvl1pPr defTabSz="912813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defTabSz="912813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defTabSz="912813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defTabSz="912813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defTabSz="912813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r" eaLnBrk="1" hangingPunct="1"/>
            <a:fld id="{FACB809B-7FA2-4B8F-BA38-A22E2BFA5F57}" type="slidenum">
              <a:rPr lang="en-US" altLang="ja-JP" sz="1200" u="none">
                <a:latin typeface="ArialMT" charset="-128"/>
                <a:ea typeface="ArialMT" charset="-128"/>
              </a:rPr>
              <a:pPr algn="r" eaLnBrk="1" hangingPunct="1"/>
              <a:t>1</a:t>
            </a:fld>
            <a:endParaRPr lang="en-US" altLang="ja-JP" sz="1200" u="none">
              <a:latin typeface="ArialMT" charset="-128"/>
              <a:ea typeface="ArialMT" charset="-128"/>
            </a:endParaRPr>
          </a:p>
        </p:txBody>
      </p:sp>
      <p:sp>
        <p:nvSpPr>
          <p:cNvPr id="66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3556" name="Rectangle 6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09BCB-A44A-4EAB-ADCC-EDA6C6B02381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061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B5F13-149D-4B06-80C4-FFEAFC950C53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830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ED707-1FB7-4DA0-993D-7BB01C05AAF7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3641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CA634-A852-455C-950C-B22157D50CE6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6204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74E45-CB24-44B4-9D62-F596EB7675CF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0559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6C52E-2DE0-4ACB-97B9-37C3A776F4FC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93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7BBDF-957A-4932-9E07-723CE210C764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5984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95C42-BA11-4D29-BE82-D0C5D978D971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7402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7840E-7FAE-4F0D-92EE-7A738FA20791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2004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F40BB-36FF-4506-8625-01DACCDFC998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9201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60CD5-3056-4578-A2BC-B495A0056E34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20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9DFE0-B73B-45C1-BA5D-78446D019638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7962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0D699-4673-4EE6-8096-DBC795C4A29A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2347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9FB04-6DAD-4A28-8BA9-D4E464BA7DEE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5492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24EC1-DAAF-4A75-90A6-EDD9EC162648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373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8C75A-3CAE-4E95-917C-433E9667D30E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6520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8948C-6699-43E1-BF21-F1D1714F67FE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6231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17626-E8E7-4850-ACF4-8CD8247E499A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0356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21FDB-A403-4029-AB47-B675319CDAD7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46041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B1C29-6E51-4485-BE8B-426E2E1D1132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52399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5DE04-813B-4D40-AC0D-F148FA3352FE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64603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17125-A301-47A6-9C79-FF9CF13BE56B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196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5E1C9-1CB6-4E99-9785-ED3E2D0B1B12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58025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81B6E-E202-4A8E-B154-21B24D6EAF6A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80206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050CD-E138-4057-AEE6-4E3E9C02E857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74278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D612E-C8BE-4072-B9B4-00FB9B04AACC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52643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7D8A5-32AE-482D-B5C3-693ADB088806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15309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18FAB-790F-4546-ABB6-299A10838C97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23754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4DEB9-5BBD-48F7-B85E-428209FA2920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60143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48C28-13BC-47CB-88DB-75992DE996BB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14783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D3557-CEC1-411D-944D-EA069DA161B2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59128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E3CDB-AA57-4871-BB72-071B88052CDC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58670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57863-8631-4533-8363-D0982D010AD6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922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98B59-68E2-48F7-A446-D8A876E037FC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45319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26C1E-55EB-4CC5-A2EC-081E676943CD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72814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88AD7-7809-46E9-950B-149974DEE7AF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80177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87CD3-2A79-40C7-AAC5-383EC65FE127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10384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BE6ED-185F-4953-A193-4E7FEBE6A20C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71984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0BDD9-409B-485B-89FB-1566FD5EC604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92213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E8C66-D0D7-497B-8FEC-0F5F7BAE20E7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22793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594D4-ADBF-4027-B4EC-351B8C29D7BE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5907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8090D-C82D-4741-B001-4871A8A0B753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6834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18E97-772D-45D3-A059-8ABCBE919270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14572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52F6A-DF0E-40E6-8137-6E57BB242D5A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37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982BF-4E0F-414F-8E60-2C4639A92E32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7228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F98DA-C94E-4BE3-95C0-AE66B7CEECB1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15275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3206-6A00-46AD-95FF-F07D0E1E3B55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42067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7678B-23D7-40F2-ADC4-F8246909FDDA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055423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BD90F-02FB-42EE-843C-1BAAC1C2733B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27474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158EB-33EA-43E2-9F8B-5F92695129BF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9096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48B7D-0472-4B89-93B9-023A7F42EA52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081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028C1-099A-4357-89FA-C9F26604CD7B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021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FF109-9D23-4CB5-BF70-D6A50178D897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096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F1BB1-819D-40CA-B010-32BC5F11F7DE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128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ECBC0-46A4-4D64-A867-336370E55F66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464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fld id="{CB348225-C4CA-44E2-9AEC-77DCEF0811BA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pic>
        <p:nvPicPr>
          <p:cNvPr id="1028" name="Picture 4" descr="02903070010_prsのコピー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651"/>
          <a:stretch>
            <a:fillRect/>
          </a:stretch>
        </p:blipFill>
        <p:spPr bwMode="auto">
          <a:xfrm>
            <a:off x="0" y="0"/>
            <a:ext cx="914241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resizeブランドスローガン_blac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22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6" descr="名称未設定-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" t="67703"/>
          <a:stretch>
            <a:fillRect/>
          </a:stretch>
        </p:blipFill>
        <p:spPr bwMode="auto">
          <a:xfrm>
            <a:off x="0" y="620713"/>
            <a:ext cx="9180513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879" name="Line 7"/>
          <p:cNvSpPr>
            <a:spLocks noChangeShapeType="1"/>
          </p:cNvSpPr>
          <p:nvPr/>
        </p:nvSpPr>
        <p:spPr bwMode="auto">
          <a:xfrm>
            <a:off x="0" y="6572250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ja-JP" altLang="en-US" b="1" u="sng">
              <a:latin typeface="ＭＳ Ｐゴシック" pitchFamily="50" charset="-128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8628063" y="6553200"/>
            <a:ext cx="48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fld id="{7F6F3339-17F3-477B-A3DB-58A819D997C0}" type="slidenum">
              <a:rPr lang="ja-JP" altLang="en-US" sz="1400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fld id="{1534B873-7905-4F69-A9F2-C29DC6F1F86B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pic>
        <p:nvPicPr>
          <p:cNvPr id="2051" name="Picture 4" descr="02903070010_prsのコピー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651"/>
          <a:stretch>
            <a:fillRect/>
          </a:stretch>
        </p:blipFill>
        <p:spPr bwMode="auto">
          <a:xfrm>
            <a:off x="0" y="0"/>
            <a:ext cx="914241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 descr="resizeブランドスローガン_blac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22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6" descr="名称未設定-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" t="67703"/>
          <a:stretch>
            <a:fillRect/>
          </a:stretch>
        </p:blipFill>
        <p:spPr bwMode="auto">
          <a:xfrm>
            <a:off x="0" y="620713"/>
            <a:ext cx="9180513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7"/>
          <p:cNvGrpSpPr>
            <a:grpSpLocks/>
          </p:cNvGrpSpPr>
          <p:nvPr/>
        </p:nvGrpSpPr>
        <p:grpSpPr bwMode="auto">
          <a:xfrm>
            <a:off x="57150" y="785813"/>
            <a:ext cx="9048750" cy="430212"/>
            <a:chOff x="36" y="487"/>
            <a:chExt cx="5700" cy="271"/>
          </a:xfrm>
        </p:grpSpPr>
        <p:sp>
          <p:nvSpPr>
            <p:cNvPr id="208904" name="Rectangle 8"/>
            <p:cNvSpPr>
              <a:spLocks noChangeArrowheads="1"/>
            </p:cNvSpPr>
            <p:nvPr/>
          </p:nvSpPr>
          <p:spPr bwMode="auto">
            <a:xfrm>
              <a:off x="44" y="487"/>
              <a:ext cx="5692" cy="271"/>
            </a:xfrm>
            <a:prstGeom prst="rect">
              <a:avLst/>
            </a:prstGeom>
            <a:solidFill>
              <a:srgbClr val="F5F1EB"/>
            </a:solidFill>
            <a:ln w="25400">
              <a:solidFill>
                <a:srgbClr val="203D74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endParaRPr lang="ja-JP" altLang="en-US" b="1" u="sng">
                <a:latin typeface="ＭＳ Ｐゴシック" pitchFamily="50" charset="-128"/>
              </a:endParaRPr>
            </a:p>
          </p:txBody>
        </p:sp>
        <p:sp>
          <p:nvSpPr>
            <p:cNvPr id="208905" name="Rectangle 9"/>
            <p:cNvSpPr>
              <a:spLocks noChangeArrowheads="1"/>
            </p:cNvSpPr>
            <p:nvPr/>
          </p:nvSpPr>
          <p:spPr bwMode="auto">
            <a:xfrm>
              <a:off x="36" y="487"/>
              <a:ext cx="425" cy="271"/>
            </a:xfrm>
            <a:prstGeom prst="rect">
              <a:avLst/>
            </a:prstGeom>
            <a:solidFill>
              <a:srgbClr val="203D74"/>
            </a:solidFill>
            <a:ln w="25400">
              <a:solidFill>
                <a:srgbClr val="203D74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  <a:defRPr/>
              </a:pPr>
              <a:endParaRPr lang="ja-JP" altLang="en-US" b="1" u="sng">
                <a:latin typeface="ＭＳ Ｐゴシック" pitchFamily="50" charset="-128"/>
              </a:endParaRPr>
            </a:p>
          </p:txBody>
        </p:sp>
        <p:grpSp>
          <p:nvGrpSpPr>
            <p:cNvPr id="2057" name="Group 57"/>
            <p:cNvGrpSpPr>
              <a:grpSpLocks/>
            </p:cNvGrpSpPr>
            <p:nvPr/>
          </p:nvGrpSpPr>
          <p:grpSpPr bwMode="auto">
            <a:xfrm>
              <a:off x="130" y="551"/>
              <a:ext cx="199" cy="139"/>
              <a:chOff x="2269" y="1580"/>
              <a:chExt cx="282" cy="263"/>
            </a:xfrm>
          </p:grpSpPr>
          <p:sp>
            <p:nvSpPr>
              <p:cNvPr id="208907" name="Freeform 58"/>
              <p:cNvSpPr>
                <a:spLocks/>
              </p:cNvSpPr>
              <p:nvPr/>
            </p:nvSpPr>
            <p:spPr bwMode="auto">
              <a:xfrm flipH="1">
                <a:off x="2269" y="1580"/>
                <a:ext cx="170" cy="263"/>
              </a:xfrm>
              <a:custGeom>
                <a:avLst/>
                <a:gdLst>
                  <a:gd name="T0" fmla="*/ 20 w 199"/>
                  <a:gd name="T1" fmla="*/ 0 h 306"/>
                  <a:gd name="T2" fmla="*/ 26 w 199"/>
                  <a:gd name="T3" fmla="*/ 6 h 306"/>
                  <a:gd name="T4" fmla="*/ 12 w 199"/>
                  <a:gd name="T5" fmla="*/ 21 h 306"/>
                  <a:gd name="T6" fmla="*/ 26 w 199"/>
                  <a:gd name="T7" fmla="*/ 37 h 306"/>
                  <a:gd name="T8" fmla="*/ 20 w 199"/>
                  <a:gd name="T9" fmla="*/ 43 h 306"/>
                  <a:gd name="T10" fmla="*/ 0 w 199"/>
                  <a:gd name="T11" fmla="*/ 21 h 306"/>
                  <a:gd name="T12" fmla="*/ 20 w 199"/>
                  <a:gd name="T13" fmla="*/ 0 h 30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9"/>
                  <a:gd name="T22" fmla="*/ 0 h 306"/>
                  <a:gd name="T23" fmla="*/ 199 w 199"/>
                  <a:gd name="T24" fmla="*/ 306 h 30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9" h="306">
                    <a:moveTo>
                      <a:pt x="153" y="0"/>
                    </a:moveTo>
                    <a:lnTo>
                      <a:pt x="199" y="46"/>
                    </a:lnTo>
                    <a:lnTo>
                      <a:pt x="91" y="153"/>
                    </a:lnTo>
                    <a:lnTo>
                      <a:pt x="199" y="261"/>
                    </a:lnTo>
                    <a:lnTo>
                      <a:pt x="153" y="306"/>
                    </a:lnTo>
                    <a:lnTo>
                      <a:pt x="0" y="153"/>
                    </a:lnTo>
                    <a:lnTo>
                      <a:pt x="153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defRPr/>
                </a:pPr>
                <a:endParaRPr lang="en-GB" altLang="ja-JP" sz="1800">
                  <a:solidFill>
                    <a:schemeClr val="bg2"/>
                  </a:solidFill>
                </a:endParaRPr>
              </a:p>
            </p:txBody>
          </p:sp>
          <p:sp>
            <p:nvSpPr>
              <p:cNvPr id="208908" name="Freeform 59"/>
              <p:cNvSpPr>
                <a:spLocks/>
              </p:cNvSpPr>
              <p:nvPr/>
            </p:nvSpPr>
            <p:spPr bwMode="auto">
              <a:xfrm flipH="1">
                <a:off x="2381" y="1580"/>
                <a:ext cx="170" cy="263"/>
              </a:xfrm>
              <a:custGeom>
                <a:avLst/>
                <a:gdLst>
                  <a:gd name="T0" fmla="*/ 20 w 199"/>
                  <a:gd name="T1" fmla="*/ 0 h 306"/>
                  <a:gd name="T2" fmla="*/ 26 w 199"/>
                  <a:gd name="T3" fmla="*/ 6 h 306"/>
                  <a:gd name="T4" fmla="*/ 12 w 199"/>
                  <a:gd name="T5" fmla="*/ 21 h 306"/>
                  <a:gd name="T6" fmla="*/ 26 w 199"/>
                  <a:gd name="T7" fmla="*/ 37 h 306"/>
                  <a:gd name="T8" fmla="*/ 20 w 199"/>
                  <a:gd name="T9" fmla="*/ 43 h 306"/>
                  <a:gd name="T10" fmla="*/ 0 w 199"/>
                  <a:gd name="T11" fmla="*/ 21 h 306"/>
                  <a:gd name="T12" fmla="*/ 20 w 199"/>
                  <a:gd name="T13" fmla="*/ 0 h 30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9"/>
                  <a:gd name="T22" fmla="*/ 0 h 306"/>
                  <a:gd name="T23" fmla="*/ 199 w 199"/>
                  <a:gd name="T24" fmla="*/ 306 h 30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9" h="306">
                    <a:moveTo>
                      <a:pt x="153" y="0"/>
                    </a:moveTo>
                    <a:lnTo>
                      <a:pt x="199" y="46"/>
                    </a:lnTo>
                    <a:lnTo>
                      <a:pt x="91" y="153"/>
                    </a:lnTo>
                    <a:lnTo>
                      <a:pt x="199" y="261"/>
                    </a:lnTo>
                    <a:lnTo>
                      <a:pt x="153" y="306"/>
                    </a:lnTo>
                    <a:lnTo>
                      <a:pt x="0" y="153"/>
                    </a:lnTo>
                    <a:lnTo>
                      <a:pt x="153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defRPr/>
                </a:pPr>
                <a:endParaRPr lang="en-GB" altLang="ja-JP" sz="1800">
                  <a:solidFill>
                    <a:schemeClr val="bg2"/>
                  </a:solidFill>
                </a:endParaRPr>
              </a:p>
            </p:txBody>
          </p:sp>
        </p:grpSp>
      </p:grpSp>
      <p:sp>
        <p:nvSpPr>
          <p:cNvPr id="2060" name="Rectangle 12"/>
          <p:cNvSpPr>
            <a:spLocks noChangeArrowheads="1"/>
          </p:cNvSpPr>
          <p:nvPr userDrawn="1"/>
        </p:nvSpPr>
        <p:spPr bwMode="auto">
          <a:xfrm>
            <a:off x="8628063" y="6553200"/>
            <a:ext cx="48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fld id="{D75DDB7F-EAA1-4948-A0F9-6C48FDA4F67C}" type="slidenum">
              <a:rPr lang="ja-JP" altLang="en-US" sz="1400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9" r:id="rId2"/>
    <p:sldLayoutId id="2147483898" r:id="rId3"/>
    <p:sldLayoutId id="2147483897" r:id="rId4"/>
    <p:sldLayoutId id="2147483896" r:id="rId5"/>
    <p:sldLayoutId id="2147483895" r:id="rId6"/>
    <p:sldLayoutId id="2147483894" r:id="rId7"/>
    <p:sldLayoutId id="2147483893" r:id="rId8"/>
    <p:sldLayoutId id="2147483892" r:id="rId9"/>
    <p:sldLayoutId id="2147483891" r:id="rId10"/>
    <p:sldLayoutId id="214748389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fld id="{F1C54C66-3022-4275-BC1C-8FABC7B0A890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pic>
        <p:nvPicPr>
          <p:cNvPr id="3076" name="Picture 4" descr="02903070010_prsのコピー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81"/>
          <a:stretch>
            <a:fillRect/>
          </a:stretch>
        </p:blipFill>
        <p:spPr bwMode="auto">
          <a:xfrm>
            <a:off x="0" y="1993900"/>
            <a:ext cx="9144000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footer_96ppi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72" b="16667"/>
          <a:stretch>
            <a:fillRect/>
          </a:stretch>
        </p:blipFill>
        <p:spPr bwMode="auto">
          <a:xfrm>
            <a:off x="22225" y="6161088"/>
            <a:ext cx="33813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9926" name="Line 6"/>
          <p:cNvSpPr>
            <a:spLocks noChangeShapeType="1"/>
          </p:cNvSpPr>
          <p:nvPr/>
        </p:nvSpPr>
        <p:spPr bwMode="auto">
          <a:xfrm>
            <a:off x="0" y="6572250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ja-JP" altLang="en-US" b="1" u="sng">
              <a:latin typeface="ＭＳ Ｐゴシック" pitchFamily="50" charset="-128"/>
            </a:endParaRPr>
          </a:p>
        </p:txBody>
      </p:sp>
      <p:sp>
        <p:nvSpPr>
          <p:cNvPr id="3079" name="Rectangle 7"/>
          <p:cNvSpPr>
            <a:spLocks noChangeArrowheads="1"/>
          </p:cNvSpPr>
          <p:nvPr userDrawn="1"/>
        </p:nvSpPr>
        <p:spPr bwMode="auto">
          <a:xfrm>
            <a:off x="8628063" y="6553200"/>
            <a:ext cx="48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fld id="{44770F5D-F41F-4392-8021-524745476B41}" type="slidenum">
              <a:rPr lang="ja-JP" altLang="en-US" sz="1400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0" r:id="rId2"/>
    <p:sldLayoutId id="2147483909" r:id="rId3"/>
    <p:sldLayoutId id="2147483908" r:id="rId4"/>
    <p:sldLayoutId id="2147483907" r:id="rId5"/>
    <p:sldLayoutId id="2147483906" r:id="rId6"/>
    <p:sldLayoutId id="2147483905" r:id="rId7"/>
    <p:sldLayoutId id="2147483904" r:id="rId8"/>
    <p:sldLayoutId id="2147483903" r:id="rId9"/>
    <p:sldLayoutId id="2147483902" r:id="rId10"/>
    <p:sldLayoutId id="214748390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fld id="{2E4E9256-BABF-4DCD-9932-4CBC5BCCC87A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pic>
        <p:nvPicPr>
          <p:cNvPr id="4099" name="Picture 4" descr="02903070010_prsのコピー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651"/>
          <a:stretch>
            <a:fillRect/>
          </a:stretch>
        </p:blipFill>
        <p:spPr bwMode="auto">
          <a:xfrm>
            <a:off x="0" y="0"/>
            <a:ext cx="914241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6" descr="名称未設定-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" t="67703"/>
          <a:stretch>
            <a:fillRect/>
          </a:stretch>
        </p:blipFill>
        <p:spPr bwMode="auto">
          <a:xfrm>
            <a:off x="0" y="620713"/>
            <a:ext cx="9180513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957" name="Line 13"/>
          <p:cNvSpPr>
            <a:spLocks noChangeShapeType="1"/>
          </p:cNvSpPr>
          <p:nvPr/>
        </p:nvSpPr>
        <p:spPr bwMode="auto">
          <a:xfrm>
            <a:off x="0" y="6572250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ja-JP" altLang="en-US" b="1" u="sng">
              <a:latin typeface="ＭＳ Ｐゴシック" pitchFamily="50" charset="-128"/>
            </a:endParaRPr>
          </a:p>
        </p:txBody>
      </p:sp>
      <p:sp>
        <p:nvSpPr>
          <p:cNvPr id="4109" name="Rectangle 13"/>
          <p:cNvSpPr>
            <a:spLocks noChangeArrowheads="1"/>
          </p:cNvSpPr>
          <p:nvPr userDrawn="1"/>
        </p:nvSpPr>
        <p:spPr bwMode="auto">
          <a:xfrm>
            <a:off x="8628063" y="6553200"/>
            <a:ext cx="488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fld id="{70815B33-7616-4770-A63D-FD14BF298432}" type="slidenum">
              <a:rPr lang="ja-JP" altLang="en-US" sz="1400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1" r:id="rId2"/>
    <p:sldLayoutId id="2147483920" r:id="rId3"/>
    <p:sldLayoutId id="2147483919" r:id="rId4"/>
    <p:sldLayoutId id="2147483918" r:id="rId5"/>
    <p:sldLayoutId id="2147483917" r:id="rId6"/>
    <p:sldLayoutId id="2147483916" r:id="rId7"/>
    <p:sldLayoutId id="2147483915" r:id="rId8"/>
    <p:sldLayoutId id="2147483914" r:id="rId9"/>
    <p:sldLayoutId id="2147483913" r:id="rId10"/>
    <p:sldLayoutId id="214748391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fld id="{688FC92D-333B-4455-B826-E0CB90FBEAD6}" type="datetimeFigureOut">
              <a:rPr lang="ja-JP" altLang="en-US"/>
              <a:pPr>
                <a:defRPr/>
              </a:pPr>
              <a:t>2014/6/20</a:t>
            </a:fld>
            <a:endParaRPr lang="en-US" altLang="ja-JP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 u="none"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pic>
        <p:nvPicPr>
          <p:cNvPr id="5124" name="Picture 4" descr="名称未設定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02903070010_prsのコピー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81"/>
          <a:stretch>
            <a:fillRect/>
          </a:stretch>
        </p:blipFill>
        <p:spPr bwMode="auto">
          <a:xfrm>
            <a:off x="0" y="1978025"/>
            <a:ext cx="91440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footer_96ppi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72" b="16667"/>
          <a:stretch>
            <a:fillRect/>
          </a:stretch>
        </p:blipFill>
        <p:spPr bwMode="auto">
          <a:xfrm>
            <a:off x="149225" y="6351588"/>
            <a:ext cx="33813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9" descr="product photo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27438"/>
            <a:ext cx="914400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Relationship Id="rId6" Type="http://schemas.openxmlformats.org/officeDocument/2006/relationships/hyperlink" Target="http://www.fanvilphones.com/products-d800.php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1" name="Rectangle 3"/>
          <p:cNvSpPr>
            <a:spLocks noChangeArrowheads="1"/>
          </p:cNvSpPr>
          <p:nvPr/>
        </p:nvSpPr>
        <p:spPr bwMode="auto">
          <a:xfrm>
            <a:off x="2901950" y="3113088"/>
            <a:ext cx="1165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000"/>
              <a:t>P2P</a:t>
            </a:r>
            <a:endParaRPr lang="ja-JP" altLang="en-US" sz="2000"/>
          </a:p>
        </p:txBody>
      </p:sp>
      <p:sp>
        <p:nvSpPr>
          <p:cNvPr id="662532" name="Text Box 4"/>
          <p:cNvSpPr txBox="1">
            <a:spLocks noChangeArrowheads="1"/>
          </p:cNvSpPr>
          <p:nvPr/>
        </p:nvSpPr>
        <p:spPr bwMode="auto">
          <a:xfrm>
            <a:off x="3859213" y="1620838"/>
            <a:ext cx="4611687" cy="1765300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630238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ct val="50000"/>
              </a:spcBef>
            </a:pPr>
            <a:r>
              <a:rPr lang="en-US" altLang="ja-JP" u="none">
                <a:latin typeface="Arial" pitchFamily="34" charset="0"/>
              </a:rPr>
              <a:t>Branch</a:t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endParaRPr lang="ja-JP" altLang="en-US" u="none">
              <a:latin typeface="Arial" pitchFamily="34" charset="0"/>
            </a:endParaRPr>
          </a:p>
        </p:txBody>
      </p:sp>
      <p:sp>
        <p:nvSpPr>
          <p:cNvPr id="662534" name="Rectangle 8"/>
          <p:cNvSpPr>
            <a:spLocks noChangeArrowheads="1"/>
          </p:cNvSpPr>
          <p:nvPr/>
        </p:nvSpPr>
        <p:spPr bwMode="auto">
          <a:xfrm>
            <a:off x="0" y="76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>
              <a:buSzPct val="100000"/>
            </a:pPr>
            <a:r>
              <a:rPr lang="en-US" altLang="ja-JP" sz="2800" b="1" u="none">
                <a:solidFill>
                  <a:schemeClr val="bg1"/>
                </a:solidFill>
                <a:latin typeface="Arial" pitchFamily="34" charset="0"/>
                <a:sym typeface="ＭＳ Ｐゴシック" pitchFamily="50" charset="-128"/>
              </a:rPr>
              <a:t>Video Call</a:t>
            </a:r>
          </a:p>
        </p:txBody>
      </p:sp>
      <p:sp>
        <p:nvSpPr>
          <p:cNvPr id="662535" name="Rectangle 7"/>
          <p:cNvSpPr>
            <a:spLocks noChangeArrowheads="1"/>
          </p:cNvSpPr>
          <p:nvPr/>
        </p:nvSpPr>
        <p:spPr bwMode="auto">
          <a:xfrm>
            <a:off x="307975" y="785813"/>
            <a:ext cx="83915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sz="2000">
                <a:solidFill>
                  <a:srgbClr val="3333FF"/>
                </a:solidFill>
              </a:rPr>
              <a:t>SIP video phone </a:t>
            </a:r>
            <a:r>
              <a:rPr lang="en-US" altLang="ja-JP" sz="2000"/>
              <a:t>is available by P2P using </a:t>
            </a:r>
            <a:r>
              <a:rPr lang="en-US" altLang="ja-JP" sz="2000">
                <a:solidFill>
                  <a:srgbClr val="3333FF"/>
                </a:solidFill>
              </a:rPr>
              <a:t>H.263 or H.264.</a:t>
            </a:r>
            <a:br>
              <a:rPr lang="en-US" altLang="ja-JP" sz="2000">
                <a:solidFill>
                  <a:srgbClr val="3333FF"/>
                </a:solidFill>
              </a:rPr>
            </a:br>
            <a:r>
              <a:rPr lang="en-US" altLang="ja-JP" sz="2000"/>
              <a:t> </a:t>
            </a:r>
            <a:r>
              <a:rPr lang="en-US" altLang="ja-JP"/>
              <a:t>(But Panasonic HD-VC cannot be SIP extension of KX-NS PBX.)</a:t>
            </a:r>
            <a:r>
              <a:rPr lang="ja-JP" altLang="en-US"/>
              <a:t> </a:t>
            </a:r>
          </a:p>
        </p:txBody>
      </p:sp>
      <p:sp>
        <p:nvSpPr>
          <p:cNvPr id="662536" name="Text Box 8"/>
          <p:cNvSpPr txBox="1">
            <a:spLocks noChangeArrowheads="1"/>
          </p:cNvSpPr>
          <p:nvPr/>
        </p:nvSpPr>
        <p:spPr bwMode="auto">
          <a:xfrm>
            <a:off x="822325" y="1619250"/>
            <a:ext cx="1931988" cy="1765300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630238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ct val="50000"/>
              </a:spcBef>
            </a:pPr>
            <a:r>
              <a:rPr lang="en-US" altLang="ja-JP" u="none">
                <a:latin typeface="Arial" pitchFamily="34" charset="0"/>
              </a:rPr>
              <a:t>HQ</a:t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/>
            </a:r>
            <a:br>
              <a:rPr lang="en-US" altLang="ja-JP" u="none">
                <a:latin typeface="Arial" pitchFamily="34" charset="0"/>
              </a:rPr>
            </a:br>
            <a:endParaRPr lang="ja-JP" altLang="en-US" u="none">
              <a:latin typeface="Arial" pitchFamily="34" charset="0"/>
            </a:endParaRPr>
          </a:p>
        </p:txBody>
      </p:sp>
      <p:sp>
        <p:nvSpPr>
          <p:cNvPr id="662537" name="Line 9"/>
          <p:cNvSpPr>
            <a:spLocks noChangeShapeType="1"/>
          </p:cNvSpPr>
          <p:nvPr/>
        </p:nvSpPr>
        <p:spPr bwMode="auto">
          <a:xfrm>
            <a:off x="1206500" y="2338388"/>
            <a:ext cx="2112963" cy="11112"/>
          </a:xfrm>
          <a:prstGeom prst="line">
            <a:avLst/>
          </a:prstGeom>
          <a:noFill/>
          <a:ln w="2222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62538" name="Line 10"/>
          <p:cNvSpPr>
            <a:spLocks noChangeShapeType="1"/>
          </p:cNvSpPr>
          <p:nvPr/>
        </p:nvSpPr>
        <p:spPr bwMode="auto">
          <a:xfrm flipV="1">
            <a:off x="3559175" y="2846388"/>
            <a:ext cx="1098550" cy="12700"/>
          </a:xfrm>
          <a:prstGeom prst="line">
            <a:avLst/>
          </a:prstGeom>
          <a:noFill/>
          <a:ln w="2222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62539" name="Line 11"/>
          <p:cNvSpPr>
            <a:spLocks noChangeShapeType="1"/>
          </p:cNvSpPr>
          <p:nvPr/>
        </p:nvSpPr>
        <p:spPr bwMode="auto">
          <a:xfrm flipV="1">
            <a:off x="1687513" y="1985963"/>
            <a:ext cx="0" cy="360362"/>
          </a:xfrm>
          <a:prstGeom prst="line">
            <a:avLst/>
          </a:prstGeom>
          <a:noFill/>
          <a:ln w="2222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62540" name="Line 12"/>
          <p:cNvSpPr>
            <a:spLocks noChangeShapeType="1"/>
          </p:cNvSpPr>
          <p:nvPr/>
        </p:nvSpPr>
        <p:spPr bwMode="auto">
          <a:xfrm flipH="1">
            <a:off x="3573463" y="2354263"/>
            <a:ext cx="1587" cy="485775"/>
          </a:xfrm>
          <a:prstGeom prst="line">
            <a:avLst/>
          </a:prstGeom>
          <a:noFill/>
          <a:ln w="2222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grpSp>
        <p:nvGrpSpPr>
          <p:cNvPr id="662541" name="Group 13"/>
          <p:cNvGrpSpPr>
            <a:grpSpLocks/>
          </p:cNvGrpSpPr>
          <p:nvPr/>
        </p:nvGrpSpPr>
        <p:grpSpPr bwMode="auto">
          <a:xfrm>
            <a:off x="2905125" y="2111375"/>
            <a:ext cx="935038" cy="550863"/>
            <a:chOff x="2290" y="1480"/>
            <a:chExt cx="589" cy="347"/>
          </a:xfrm>
        </p:grpSpPr>
        <p:grpSp>
          <p:nvGrpSpPr>
            <p:cNvPr id="662542" name="Group 14"/>
            <p:cNvGrpSpPr>
              <a:grpSpLocks/>
            </p:cNvGrpSpPr>
            <p:nvPr/>
          </p:nvGrpSpPr>
          <p:grpSpPr bwMode="auto">
            <a:xfrm>
              <a:off x="2381" y="1480"/>
              <a:ext cx="409" cy="347"/>
              <a:chOff x="2336" y="1557"/>
              <a:chExt cx="484" cy="347"/>
            </a:xfrm>
          </p:grpSpPr>
          <p:sp>
            <p:nvSpPr>
              <p:cNvPr id="662543" name="Oval 15"/>
              <p:cNvSpPr>
                <a:spLocks noChangeArrowheads="1"/>
              </p:cNvSpPr>
              <p:nvPr/>
            </p:nvSpPr>
            <p:spPr bwMode="auto">
              <a:xfrm>
                <a:off x="2336" y="1658"/>
                <a:ext cx="199" cy="14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62544" name="Oval 16"/>
              <p:cNvSpPr>
                <a:spLocks noChangeArrowheads="1"/>
              </p:cNvSpPr>
              <p:nvPr/>
            </p:nvSpPr>
            <p:spPr bwMode="auto">
              <a:xfrm>
                <a:off x="2421" y="1572"/>
                <a:ext cx="200" cy="14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62545" name="Oval 17"/>
              <p:cNvSpPr>
                <a:spLocks noChangeArrowheads="1"/>
              </p:cNvSpPr>
              <p:nvPr/>
            </p:nvSpPr>
            <p:spPr bwMode="auto">
              <a:xfrm>
                <a:off x="2543" y="1557"/>
                <a:ext cx="201" cy="14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62546" name="Oval 18"/>
              <p:cNvSpPr>
                <a:spLocks noChangeArrowheads="1"/>
              </p:cNvSpPr>
              <p:nvPr/>
            </p:nvSpPr>
            <p:spPr bwMode="auto">
              <a:xfrm>
                <a:off x="2385" y="1755"/>
                <a:ext cx="200" cy="14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62547" name="Oval 19"/>
              <p:cNvSpPr>
                <a:spLocks noChangeArrowheads="1"/>
              </p:cNvSpPr>
              <p:nvPr/>
            </p:nvSpPr>
            <p:spPr bwMode="auto">
              <a:xfrm>
                <a:off x="2527" y="1755"/>
                <a:ext cx="199" cy="14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62548" name="Oval 20"/>
              <p:cNvSpPr>
                <a:spLocks noChangeArrowheads="1"/>
              </p:cNvSpPr>
              <p:nvPr/>
            </p:nvSpPr>
            <p:spPr bwMode="auto">
              <a:xfrm>
                <a:off x="2467" y="1643"/>
                <a:ext cx="200" cy="14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62549" name="Oval 21"/>
              <p:cNvSpPr>
                <a:spLocks noChangeArrowheads="1"/>
              </p:cNvSpPr>
              <p:nvPr/>
            </p:nvSpPr>
            <p:spPr bwMode="auto">
              <a:xfrm>
                <a:off x="2621" y="1643"/>
                <a:ext cx="199" cy="14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662550" name="Text Box 22"/>
            <p:cNvSpPr txBox="1">
              <a:spLocks noChangeArrowheads="1"/>
            </p:cNvSpPr>
            <p:nvPr/>
          </p:nvSpPr>
          <p:spPr bwMode="auto">
            <a:xfrm>
              <a:off x="2290" y="1525"/>
              <a:ext cx="58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kumimoji="0" lang="en-US" altLang="ja-JP" sz="1000" b="1"/>
                <a:t>IP Network</a:t>
              </a:r>
              <a:br>
                <a:rPr kumimoji="0" lang="en-US" altLang="ja-JP" sz="1000" b="1"/>
              </a:br>
              <a:r>
                <a:rPr kumimoji="0" lang="en-US" altLang="ja-JP" sz="1000" b="1"/>
                <a:t>(VPN)</a:t>
              </a:r>
            </a:p>
          </p:txBody>
        </p:sp>
      </p:grpSp>
      <p:sp>
        <p:nvSpPr>
          <p:cNvPr id="662551" name="Line 23"/>
          <p:cNvSpPr>
            <a:spLocks noChangeShapeType="1"/>
          </p:cNvSpPr>
          <p:nvPr/>
        </p:nvSpPr>
        <p:spPr bwMode="auto">
          <a:xfrm>
            <a:off x="1208088" y="2363788"/>
            <a:ext cx="1587" cy="403225"/>
          </a:xfrm>
          <a:prstGeom prst="line">
            <a:avLst/>
          </a:prstGeom>
          <a:noFill/>
          <a:ln w="2222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62552" name="Line 24"/>
          <p:cNvSpPr>
            <a:spLocks noChangeShapeType="1"/>
          </p:cNvSpPr>
          <p:nvPr/>
        </p:nvSpPr>
        <p:spPr bwMode="auto">
          <a:xfrm>
            <a:off x="1857375" y="2362200"/>
            <a:ext cx="1588" cy="403225"/>
          </a:xfrm>
          <a:prstGeom prst="line">
            <a:avLst/>
          </a:prstGeom>
          <a:noFill/>
          <a:ln w="2222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grpSp>
        <p:nvGrpSpPr>
          <p:cNvPr id="662553" name="Group 25"/>
          <p:cNvGrpSpPr>
            <a:grpSpLocks/>
          </p:cNvGrpSpPr>
          <p:nvPr/>
        </p:nvGrpSpPr>
        <p:grpSpPr bwMode="auto">
          <a:xfrm>
            <a:off x="1498600" y="2433638"/>
            <a:ext cx="719138" cy="885825"/>
            <a:chOff x="2200" y="2931"/>
            <a:chExt cx="453" cy="558"/>
          </a:xfrm>
        </p:grpSpPr>
        <p:sp>
          <p:nvSpPr>
            <p:cNvPr id="662554" name="Rectangle 26"/>
            <p:cNvSpPr>
              <a:spLocks noChangeArrowheads="1"/>
            </p:cNvSpPr>
            <p:nvPr/>
          </p:nvSpPr>
          <p:spPr bwMode="auto">
            <a:xfrm>
              <a:off x="2200" y="3198"/>
              <a:ext cx="453" cy="2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55" name="Rectangle 27"/>
            <p:cNvSpPr>
              <a:spLocks noChangeArrowheads="1"/>
            </p:cNvSpPr>
            <p:nvPr/>
          </p:nvSpPr>
          <p:spPr bwMode="auto">
            <a:xfrm>
              <a:off x="2340" y="2931"/>
              <a:ext cx="313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56" name="AutoShape 28"/>
            <p:cNvSpPr>
              <a:spLocks noChangeArrowheads="1"/>
            </p:cNvSpPr>
            <p:nvPr/>
          </p:nvSpPr>
          <p:spPr bwMode="auto">
            <a:xfrm>
              <a:off x="2218" y="3211"/>
              <a:ext cx="87" cy="26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57" name="AutoShape 29"/>
            <p:cNvSpPr>
              <a:spLocks noChangeArrowheads="1"/>
            </p:cNvSpPr>
            <p:nvPr/>
          </p:nvSpPr>
          <p:spPr bwMode="auto">
            <a:xfrm>
              <a:off x="2340" y="3357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58" name="AutoShape 30"/>
            <p:cNvSpPr>
              <a:spLocks noChangeArrowheads="1"/>
            </p:cNvSpPr>
            <p:nvPr/>
          </p:nvSpPr>
          <p:spPr bwMode="auto">
            <a:xfrm>
              <a:off x="2340" y="3383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59" name="AutoShape 31"/>
            <p:cNvSpPr>
              <a:spLocks noChangeArrowheads="1"/>
            </p:cNvSpPr>
            <p:nvPr/>
          </p:nvSpPr>
          <p:spPr bwMode="auto">
            <a:xfrm>
              <a:off x="2340" y="3410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60" name="AutoShape 32"/>
            <p:cNvSpPr>
              <a:spLocks noChangeArrowheads="1"/>
            </p:cNvSpPr>
            <p:nvPr/>
          </p:nvSpPr>
          <p:spPr bwMode="auto">
            <a:xfrm>
              <a:off x="2340" y="3436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61" name="AutoShape 33"/>
            <p:cNvSpPr>
              <a:spLocks noChangeArrowheads="1"/>
            </p:cNvSpPr>
            <p:nvPr/>
          </p:nvSpPr>
          <p:spPr bwMode="auto">
            <a:xfrm>
              <a:off x="2393" y="3357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62" name="AutoShape 34"/>
            <p:cNvSpPr>
              <a:spLocks noChangeArrowheads="1"/>
            </p:cNvSpPr>
            <p:nvPr/>
          </p:nvSpPr>
          <p:spPr bwMode="auto">
            <a:xfrm>
              <a:off x="2393" y="3383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63" name="AutoShape 35"/>
            <p:cNvSpPr>
              <a:spLocks noChangeArrowheads="1"/>
            </p:cNvSpPr>
            <p:nvPr/>
          </p:nvSpPr>
          <p:spPr bwMode="auto">
            <a:xfrm>
              <a:off x="2393" y="3410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64" name="AutoShape 36"/>
            <p:cNvSpPr>
              <a:spLocks noChangeArrowheads="1"/>
            </p:cNvSpPr>
            <p:nvPr/>
          </p:nvSpPr>
          <p:spPr bwMode="auto">
            <a:xfrm>
              <a:off x="2393" y="3436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65" name="AutoShape 37"/>
            <p:cNvSpPr>
              <a:spLocks noChangeArrowheads="1"/>
            </p:cNvSpPr>
            <p:nvPr/>
          </p:nvSpPr>
          <p:spPr bwMode="auto">
            <a:xfrm>
              <a:off x="2445" y="3357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66" name="AutoShape 38"/>
            <p:cNvSpPr>
              <a:spLocks noChangeArrowheads="1"/>
            </p:cNvSpPr>
            <p:nvPr/>
          </p:nvSpPr>
          <p:spPr bwMode="auto">
            <a:xfrm>
              <a:off x="2445" y="3383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67" name="AutoShape 39"/>
            <p:cNvSpPr>
              <a:spLocks noChangeArrowheads="1"/>
            </p:cNvSpPr>
            <p:nvPr/>
          </p:nvSpPr>
          <p:spPr bwMode="auto">
            <a:xfrm>
              <a:off x="2445" y="3410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68" name="AutoShape 40"/>
            <p:cNvSpPr>
              <a:spLocks noChangeArrowheads="1"/>
            </p:cNvSpPr>
            <p:nvPr/>
          </p:nvSpPr>
          <p:spPr bwMode="auto">
            <a:xfrm>
              <a:off x="2445" y="3436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69" name="Oval 41"/>
            <p:cNvSpPr>
              <a:spLocks noChangeArrowheads="1"/>
            </p:cNvSpPr>
            <p:nvPr/>
          </p:nvSpPr>
          <p:spPr bwMode="auto">
            <a:xfrm>
              <a:off x="2358" y="3463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70" name="Oval 42"/>
            <p:cNvSpPr>
              <a:spLocks noChangeArrowheads="1"/>
            </p:cNvSpPr>
            <p:nvPr/>
          </p:nvSpPr>
          <p:spPr bwMode="auto">
            <a:xfrm>
              <a:off x="2410" y="3463"/>
              <a:ext cx="18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71" name="Oval 43"/>
            <p:cNvSpPr>
              <a:spLocks noChangeArrowheads="1"/>
            </p:cNvSpPr>
            <p:nvPr/>
          </p:nvSpPr>
          <p:spPr bwMode="auto">
            <a:xfrm>
              <a:off x="2463" y="3463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72" name="Oval 44"/>
            <p:cNvSpPr>
              <a:spLocks noChangeArrowheads="1"/>
            </p:cNvSpPr>
            <p:nvPr/>
          </p:nvSpPr>
          <p:spPr bwMode="auto">
            <a:xfrm>
              <a:off x="2358" y="3330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73" name="Oval 45"/>
            <p:cNvSpPr>
              <a:spLocks noChangeArrowheads="1"/>
            </p:cNvSpPr>
            <p:nvPr/>
          </p:nvSpPr>
          <p:spPr bwMode="auto">
            <a:xfrm>
              <a:off x="2410" y="3330"/>
              <a:ext cx="18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74" name="Oval 46"/>
            <p:cNvSpPr>
              <a:spLocks noChangeArrowheads="1"/>
            </p:cNvSpPr>
            <p:nvPr/>
          </p:nvSpPr>
          <p:spPr bwMode="auto">
            <a:xfrm>
              <a:off x="2463" y="3330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75" name="Oval 47"/>
            <p:cNvSpPr>
              <a:spLocks noChangeArrowheads="1"/>
            </p:cNvSpPr>
            <p:nvPr/>
          </p:nvSpPr>
          <p:spPr bwMode="auto">
            <a:xfrm>
              <a:off x="2358" y="3304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76" name="Oval 48"/>
            <p:cNvSpPr>
              <a:spLocks noChangeArrowheads="1"/>
            </p:cNvSpPr>
            <p:nvPr/>
          </p:nvSpPr>
          <p:spPr bwMode="auto">
            <a:xfrm>
              <a:off x="2410" y="3304"/>
              <a:ext cx="18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77" name="Oval 49"/>
            <p:cNvSpPr>
              <a:spLocks noChangeArrowheads="1"/>
            </p:cNvSpPr>
            <p:nvPr/>
          </p:nvSpPr>
          <p:spPr bwMode="auto">
            <a:xfrm>
              <a:off x="2463" y="3304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78" name="Oval 50"/>
            <p:cNvSpPr>
              <a:spLocks noChangeArrowheads="1"/>
            </p:cNvSpPr>
            <p:nvPr/>
          </p:nvSpPr>
          <p:spPr bwMode="auto">
            <a:xfrm>
              <a:off x="2515" y="3423"/>
              <a:ext cx="70" cy="5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79" name="Rectangle 51"/>
            <p:cNvSpPr>
              <a:spLocks noChangeArrowheads="1"/>
            </p:cNvSpPr>
            <p:nvPr/>
          </p:nvSpPr>
          <p:spPr bwMode="auto">
            <a:xfrm>
              <a:off x="2515" y="3330"/>
              <a:ext cx="70" cy="8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80" name="Line 52"/>
            <p:cNvSpPr>
              <a:spLocks noChangeShapeType="1"/>
            </p:cNvSpPr>
            <p:nvPr/>
          </p:nvSpPr>
          <p:spPr bwMode="auto">
            <a:xfrm>
              <a:off x="2550" y="3330"/>
              <a:ext cx="0" cy="8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81" name="Line 53"/>
            <p:cNvSpPr>
              <a:spLocks noChangeShapeType="1"/>
            </p:cNvSpPr>
            <p:nvPr/>
          </p:nvSpPr>
          <p:spPr bwMode="auto">
            <a:xfrm>
              <a:off x="2515" y="3357"/>
              <a:ext cx="7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82" name="Line 54"/>
            <p:cNvSpPr>
              <a:spLocks noChangeShapeType="1"/>
            </p:cNvSpPr>
            <p:nvPr/>
          </p:nvSpPr>
          <p:spPr bwMode="auto">
            <a:xfrm>
              <a:off x="2515" y="3370"/>
              <a:ext cx="7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83" name="Line 55"/>
            <p:cNvSpPr>
              <a:spLocks noChangeShapeType="1"/>
            </p:cNvSpPr>
            <p:nvPr/>
          </p:nvSpPr>
          <p:spPr bwMode="auto">
            <a:xfrm>
              <a:off x="2515" y="3343"/>
              <a:ext cx="7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84" name="Line 56"/>
            <p:cNvSpPr>
              <a:spLocks noChangeShapeType="1"/>
            </p:cNvSpPr>
            <p:nvPr/>
          </p:nvSpPr>
          <p:spPr bwMode="auto">
            <a:xfrm>
              <a:off x="2515" y="3383"/>
              <a:ext cx="7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85" name="Line 57"/>
            <p:cNvSpPr>
              <a:spLocks noChangeShapeType="1"/>
            </p:cNvSpPr>
            <p:nvPr/>
          </p:nvSpPr>
          <p:spPr bwMode="auto">
            <a:xfrm>
              <a:off x="2515" y="3396"/>
              <a:ext cx="7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86" name="Rectangle 58"/>
            <p:cNvSpPr>
              <a:spLocks noChangeArrowheads="1"/>
            </p:cNvSpPr>
            <p:nvPr/>
          </p:nvSpPr>
          <p:spPr bwMode="auto">
            <a:xfrm>
              <a:off x="2381" y="3022"/>
              <a:ext cx="227" cy="227"/>
            </a:xfrm>
            <a:prstGeom prst="rect">
              <a:avLst/>
            </a:prstGeom>
            <a:solidFill>
              <a:srgbClr val="CCEC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62587" name="Oval 59"/>
          <p:cNvSpPr>
            <a:spLocks noChangeArrowheads="1"/>
          </p:cNvSpPr>
          <p:nvPr/>
        </p:nvSpPr>
        <p:spPr bwMode="auto">
          <a:xfrm>
            <a:off x="1930400" y="2466975"/>
            <a:ext cx="73025" cy="73025"/>
          </a:xfrm>
          <a:prstGeom prst="ellipse">
            <a:avLst/>
          </a:prstGeom>
          <a:solidFill>
            <a:srgbClr val="00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62588" name="Text Box 60"/>
          <p:cNvSpPr txBox="1">
            <a:spLocks noChangeArrowheads="1"/>
          </p:cNvSpPr>
          <p:nvPr/>
        </p:nvSpPr>
        <p:spPr bwMode="auto">
          <a:xfrm>
            <a:off x="4983163" y="2252663"/>
            <a:ext cx="574675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630238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0"/>
              </a:spcBef>
            </a:pPr>
            <a:r>
              <a:rPr lang="en-US" altLang="ja-JP" u="none">
                <a:latin typeface="Arial" pitchFamily="34" charset="0"/>
              </a:rPr>
              <a:t>or</a:t>
            </a:r>
          </a:p>
        </p:txBody>
      </p:sp>
      <p:pic>
        <p:nvPicPr>
          <p:cNvPr id="662589" name="Picture 6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988" y="1757363"/>
            <a:ext cx="647700" cy="60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62590" name="Text Box 62"/>
          <p:cNvSpPr txBox="1">
            <a:spLocks noChangeArrowheads="1"/>
          </p:cNvSpPr>
          <p:nvPr/>
        </p:nvSpPr>
        <p:spPr bwMode="auto">
          <a:xfrm>
            <a:off x="5629275" y="1731963"/>
            <a:ext cx="28352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630238"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eaLnBrk="0" hangingPunct="0">
              <a:spcBef>
                <a:spcPct val="0"/>
              </a:spcBef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algn="ctr" eaLnBrk="0" fontAlgn="base" hangingPunct="0">
              <a:spcBef>
                <a:spcPct val="0"/>
              </a:spcBef>
              <a:spcAft>
                <a:spcPct val="0"/>
              </a:spcAft>
              <a:defRPr kumimoji="1" sz="1600" u="sng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0"/>
              </a:spcBef>
            </a:pPr>
            <a:r>
              <a:rPr lang="en-US" altLang="ja-JP" u="none">
                <a:latin typeface="Arial" pitchFamily="34" charset="0"/>
              </a:rPr>
              <a:t>SIP Video Software-phone</a:t>
            </a:r>
            <a:br>
              <a:rPr lang="en-US" altLang="ja-JP" u="none">
                <a:latin typeface="Arial" pitchFamily="34" charset="0"/>
              </a:rPr>
            </a:br>
            <a:r>
              <a:rPr lang="en-US" altLang="ja-JP" u="none">
                <a:latin typeface="Arial" pitchFamily="34" charset="0"/>
              </a:rPr>
              <a:t>with USB camera</a:t>
            </a:r>
          </a:p>
        </p:txBody>
      </p:sp>
      <p:pic>
        <p:nvPicPr>
          <p:cNvPr id="662591" name="Picture 6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2581275"/>
            <a:ext cx="360362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2592" name="Picture 6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2819400"/>
            <a:ext cx="3603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2593" name="Picture 6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2868613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2594" name="Group 66"/>
          <p:cNvGrpSpPr>
            <a:grpSpLocks/>
          </p:cNvGrpSpPr>
          <p:nvPr/>
        </p:nvGrpSpPr>
        <p:grpSpPr bwMode="auto">
          <a:xfrm>
            <a:off x="4268788" y="2370138"/>
            <a:ext cx="719137" cy="885825"/>
            <a:chOff x="2200" y="2931"/>
            <a:chExt cx="453" cy="558"/>
          </a:xfrm>
        </p:grpSpPr>
        <p:sp>
          <p:nvSpPr>
            <p:cNvPr id="662595" name="Rectangle 67"/>
            <p:cNvSpPr>
              <a:spLocks noChangeArrowheads="1"/>
            </p:cNvSpPr>
            <p:nvPr/>
          </p:nvSpPr>
          <p:spPr bwMode="auto">
            <a:xfrm>
              <a:off x="2200" y="3198"/>
              <a:ext cx="453" cy="2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96" name="Rectangle 68"/>
            <p:cNvSpPr>
              <a:spLocks noChangeArrowheads="1"/>
            </p:cNvSpPr>
            <p:nvPr/>
          </p:nvSpPr>
          <p:spPr bwMode="auto">
            <a:xfrm>
              <a:off x="2340" y="2931"/>
              <a:ext cx="313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97" name="AutoShape 69"/>
            <p:cNvSpPr>
              <a:spLocks noChangeArrowheads="1"/>
            </p:cNvSpPr>
            <p:nvPr/>
          </p:nvSpPr>
          <p:spPr bwMode="auto">
            <a:xfrm>
              <a:off x="2218" y="3211"/>
              <a:ext cx="87" cy="26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98" name="AutoShape 70"/>
            <p:cNvSpPr>
              <a:spLocks noChangeArrowheads="1"/>
            </p:cNvSpPr>
            <p:nvPr/>
          </p:nvSpPr>
          <p:spPr bwMode="auto">
            <a:xfrm>
              <a:off x="2340" y="3357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599" name="AutoShape 71"/>
            <p:cNvSpPr>
              <a:spLocks noChangeArrowheads="1"/>
            </p:cNvSpPr>
            <p:nvPr/>
          </p:nvSpPr>
          <p:spPr bwMode="auto">
            <a:xfrm>
              <a:off x="2340" y="3383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00" name="AutoShape 72"/>
            <p:cNvSpPr>
              <a:spLocks noChangeArrowheads="1"/>
            </p:cNvSpPr>
            <p:nvPr/>
          </p:nvSpPr>
          <p:spPr bwMode="auto">
            <a:xfrm>
              <a:off x="2340" y="3410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01" name="AutoShape 73"/>
            <p:cNvSpPr>
              <a:spLocks noChangeArrowheads="1"/>
            </p:cNvSpPr>
            <p:nvPr/>
          </p:nvSpPr>
          <p:spPr bwMode="auto">
            <a:xfrm>
              <a:off x="2340" y="3436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02" name="AutoShape 74"/>
            <p:cNvSpPr>
              <a:spLocks noChangeArrowheads="1"/>
            </p:cNvSpPr>
            <p:nvPr/>
          </p:nvSpPr>
          <p:spPr bwMode="auto">
            <a:xfrm>
              <a:off x="2393" y="3357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03" name="AutoShape 75"/>
            <p:cNvSpPr>
              <a:spLocks noChangeArrowheads="1"/>
            </p:cNvSpPr>
            <p:nvPr/>
          </p:nvSpPr>
          <p:spPr bwMode="auto">
            <a:xfrm>
              <a:off x="2393" y="3383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04" name="AutoShape 76"/>
            <p:cNvSpPr>
              <a:spLocks noChangeArrowheads="1"/>
            </p:cNvSpPr>
            <p:nvPr/>
          </p:nvSpPr>
          <p:spPr bwMode="auto">
            <a:xfrm>
              <a:off x="2393" y="3410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05" name="AutoShape 77"/>
            <p:cNvSpPr>
              <a:spLocks noChangeArrowheads="1"/>
            </p:cNvSpPr>
            <p:nvPr/>
          </p:nvSpPr>
          <p:spPr bwMode="auto">
            <a:xfrm>
              <a:off x="2393" y="3436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06" name="AutoShape 78"/>
            <p:cNvSpPr>
              <a:spLocks noChangeArrowheads="1"/>
            </p:cNvSpPr>
            <p:nvPr/>
          </p:nvSpPr>
          <p:spPr bwMode="auto">
            <a:xfrm>
              <a:off x="2445" y="3357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07" name="AutoShape 79"/>
            <p:cNvSpPr>
              <a:spLocks noChangeArrowheads="1"/>
            </p:cNvSpPr>
            <p:nvPr/>
          </p:nvSpPr>
          <p:spPr bwMode="auto">
            <a:xfrm>
              <a:off x="2445" y="3383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08" name="AutoShape 80"/>
            <p:cNvSpPr>
              <a:spLocks noChangeArrowheads="1"/>
            </p:cNvSpPr>
            <p:nvPr/>
          </p:nvSpPr>
          <p:spPr bwMode="auto">
            <a:xfrm>
              <a:off x="2445" y="3410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09" name="AutoShape 81"/>
            <p:cNvSpPr>
              <a:spLocks noChangeArrowheads="1"/>
            </p:cNvSpPr>
            <p:nvPr/>
          </p:nvSpPr>
          <p:spPr bwMode="auto">
            <a:xfrm>
              <a:off x="2445" y="3436"/>
              <a:ext cx="35" cy="1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10" name="Oval 82"/>
            <p:cNvSpPr>
              <a:spLocks noChangeArrowheads="1"/>
            </p:cNvSpPr>
            <p:nvPr/>
          </p:nvSpPr>
          <p:spPr bwMode="auto">
            <a:xfrm>
              <a:off x="2358" y="3463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11" name="Oval 83"/>
            <p:cNvSpPr>
              <a:spLocks noChangeArrowheads="1"/>
            </p:cNvSpPr>
            <p:nvPr/>
          </p:nvSpPr>
          <p:spPr bwMode="auto">
            <a:xfrm>
              <a:off x="2410" y="3463"/>
              <a:ext cx="18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12" name="Oval 84"/>
            <p:cNvSpPr>
              <a:spLocks noChangeArrowheads="1"/>
            </p:cNvSpPr>
            <p:nvPr/>
          </p:nvSpPr>
          <p:spPr bwMode="auto">
            <a:xfrm>
              <a:off x="2463" y="3463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13" name="Oval 85"/>
            <p:cNvSpPr>
              <a:spLocks noChangeArrowheads="1"/>
            </p:cNvSpPr>
            <p:nvPr/>
          </p:nvSpPr>
          <p:spPr bwMode="auto">
            <a:xfrm>
              <a:off x="2358" y="3330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14" name="Oval 86"/>
            <p:cNvSpPr>
              <a:spLocks noChangeArrowheads="1"/>
            </p:cNvSpPr>
            <p:nvPr/>
          </p:nvSpPr>
          <p:spPr bwMode="auto">
            <a:xfrm>
              <a:off x="2410" y="3330"/>
              <a:ext cx="18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15" name="Oval 87"/>
            <p:cNvSpPr>
              <a:spLocks noChangeArrowheads="1"/>
            </p:cNvSpPr>
            <p:nvPr/>
          </p:nvSpPr>
          <p:spPr bwMode="auto">
            <a:xfrm>
              <a:off x="2463" y="3330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16" name="Oval 88"/>
            <p:cNvSpPr>
              <a:spLocks noChangeArrowheads="1"/>
            </p:cNvSpPr>
            <p:nvPr/>
          </p:nvSpPr>
          <p:spPr bwMode="auto">
            <a:xfrm>
              <a:off x="2358" y="3304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17" name="Oval 89"/>
            <p:cNvSpPr>
              <a:spLocks noChangeArrowheads="1"/>
            </p:cNvSpPr>
            <p:nvPr/>
          </p:nvSpPr>
          <p:spPr bwMode="auto">
            <a:xfrm>
              <a:off x="2410" y="3304"/>
              <a:ext cx="18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18" name="Oval 90"/>
            <p:cNvSpPr>
              <a:spLocks noChangeArrowheads="1"/>
            </p:cNvSpPr>
            <p:nvPr/>
          </p:nvSpPr>
          <p:spPr bwMode="auto">
            <a:xfrm>
              <a:off x="2463" y="3304"/>
              <a:ext cx="17" cy="1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19" name="Oval 91"/>
            <p:cNvSpPr>
              <a:spLocks noChangeArrowheads="1"/>
            </p:cNvSpPr>
            <p:nvPr/>
          </p:nvSpPr>
          <p:spPr bwMode="auto">
            <a:xfrm>
              <a:off x="2515" y="3423"/>
              <a:ext cx="70" cy="5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20" name="Rectangle 92"/>
            <p:cNvSpPr>
              <a:spLocks noChangeArrowheads="1"/>
            </p:cNvSpPr>
            <p:nvPr/>
          </p:nvSpPr>
          <p:spPr bwMode="auto">
            <a:xfrm>
              <a:off x="2515" y="3330"/>
              <a:ext cx="70" cy="8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21" name="Line 93"/>
            <p:cNvSpPr>
              <a:spLocks noChangeShapeType="1"/>
            </p:cNvSpPr>
            <p:nvPr/>
          </p:nvSpPr>
          <p:spPr bwMode="auto">
            <a:xfrm>
              <a:off x="2550" y="3330"/>
              <a:ext cx="0" cy="8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22" name="Line 94"/>
            <p:cNvSpPr>
              <a:spLocks noChangeShapeType="1"/>
            </p:cNvSpPr>
            <p:nvPr/>
          </p:nvSpPr>
          <p:spPr bwMode="auto">
            <a:xfrm>
              <a:off x="2515" y="3357"/>
              <a:ext cx="7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23" name="Line 95"/>
            <p:cNvSpPr>
              <a:spLocks noChangeShapeType="1"/>
            </p:cNvSpPr>
            <p:nvPr/>
          </p:nvSpPr>
          <p:spPr bwMode="auto">
            <a:xfrm>
              <a:off x="2515" y="3370"/>
              <a:ext cx="7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24" name="Line 96"/>
            <p:cNvSpPr>
              <a:spLocks noChangeShapeType="1"/>
            </p:cNvSpPr>
            <p:nvPr/>
          </p:nvSpPr>
          <p:spPr bwMode="auto">
            <a:xfrm>
              <a:off x="2515" y="3343"/>
              <a:ext cx="7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25" name="Line 97"/>
            <p:cNvSpPr>
              <a:spLocks noChangeShapeType="1"/>
            </p:cNvSpPr>
            <p:nvPr/>
          </p:nvSpPr>
          <p:spPr bwMode="auto">
            <a:xfrm>
              <a:off x="2515" y="3383"/>
              <a:ext cx="7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26" name="Line 98"/>
            <p:cNvSpPr>
              <a:spLocks noChangeShapeType="1"/>
            </p:cNvSpPr>
            <p:nvPr/>
          </p:nvSpPr>
          <p:spPr bwMode="auto">
            <a:xfrm>
              <a:off x="2515" y="3396"/>
              <a:ext cx="7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2627" name="Rectangle 99"/>
            <p:cNvSpPr>
              <a:spLocks noChangeArrowheads="1"/>
            </p:cNvSpPr>
            <p:nvPr/>
          </p:nvSpPr>
          <p:spPr bwMode="auto">
            <a:xfrm>
              <a:off x="2381" y="3022"/>
              <a:ext cx="227" cy="227"/>
            </a:xfrm>
            <a:prstGeom prst="rect">
              <a:avLst/>
            </a:prstGeom>
            <a:solidFill>
              <a:srgbClr val="CCEC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662628" name="Picture 1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88" y="2509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2629" name="Line 101"/>
          <p:cNvSpPr>
            <a:spLocks noChangeShapeType="1"/>
          </p:cNvSpPr>
          <p:nvPr/>
        </p:nvSpPr>
        <p:spPr bwMode="auto">
          <a:xfrm flipV="1">
            <a:off x="2824163" y="3140075"/>
            <a:ext cx="1365250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662757" name="Oval 229"/>
          <p:cNvSpPr>
            <a:spLocks noChangeArrowheads="1"/>
          </p:cNvSpPr>
          <p:nvPr/>
        </p:nvSpPr>
        <p:spPr bwMode="auto">
          <a:xfrm>
            <a:off x="4713288" y="2405063"/>
            <a:ext cx="73025" cy="73025"/>
          </a:xfrm>
          <a:prstGeom prst="ellipse">
            <a:avLst/>
          </a:prstGeom>
          <a:solidFill>
            <a:srgbClr val="00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62761" name="Rectangle 233">
            <a:hlinkClick r:id="rId6"/>
          </p:cNvPr>
          <p:cNvSpPr>
            <a:spLocks noChangeArrowheads="1"/>
          </p:cNvSpPr>
          <p:nvPr/>
        </p:nvSpPr>
        <p:spPr bwMode="auto">
          <a:xfrm>
            <a:off x="5505450" y="2586038"/>
            <a:ext cx="26400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sz="1200"/>
              <a:t>Yealink IP Video Phone VP-2009</a:t>
            </a:r>
            <a:br>
              <a:rPr lang="en-US" altLang="ja-JP" sz="1200"/>
            </a:br>
            <a:r>
              <a:rPr lang="en-US" altLang="ja-JP" sz="1200"/>
              <a:t>Fanvil D800 Android Video Phone</a:t>
            </a:r>
            <a:br>
              <a:rPr lang="en-US" altLang="ja-JP" sz="1200"/>
            </a:br>
            <a:r>
              <a:rPr lang="en-US" altLang="en-US" sz="800">
                <a:solidFill>
                  <a:srgbClr val="3333FF"/>
                </a:solidFill>
              </a:rPr>
              <a:t>http://www.fanvilphones.com/products-d800.php</a:t>
            </a:r>
            <a:r>
              <a:rPr lang="en-US" altLang="ja-JP" sz="1200"/>
              <a:t/>
            </a:r>
            <a:br>
              <a:rPr lang="en-US" altLang="ja-JP" sz="1200"/>
            </a:br>
            <a:r>
              <a:rPr lang="en-US" altLang="ja-JP" sz="1200"/>
              <a:t>for example</a:t>
            </a:r>
            <a:endParaRPr lang="ja-JP" altLang="en-US" sz="1200"/>
          </a:p>
        </p:txBody>
      </p:sp>
      <p:pic>
        <p:nvPicPr>
          <p:cNvPr id="662764" name="Picture 23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" y="2566988"/>
            <a:ext cx="760413" cy="5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2767" name="Picture 14" descr="1U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38" y="1803400"/>
            <a:ext cx="1133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2774" name="Rectangle 246"/>
          <p:cNvSpPr>
            <a:spLocks noChangeArrowheads="1"/>
          </p:cNvSpPr>
          <p:nvPr/>
        </p:nvSpPr>
        <p:spPr bwMode="auto">
          <a:xfrm>
            <a:off x="452438" y="3910013"/>
            <a:ext cx="8169275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sz="2000"/>
              <a:t>Some SIP video phone has 2 methods to start video transmission by programming.</a:t>
            </a:r>
            <a:br>
              <a:rPr lang="en-US" altLang="ja-JP" sz="2000"/>
            </a:br>
            <a:r>
              <a:rPr lang="en-US" altLang="ja-JP" sz="2000"/>
              <a:t/>
            </a:r>
            <a:br>
              <a:rPr lang="en-US" altLang="ja-JP" sz="2000"/>
            </a:br>
            <a:r>
              <a:rPr lang="en-US" altLang="ja-JP" sz="2000"/>
              <a:t>Type 1 : Video transmission starts automatically when talking starts.</a:t>
            </a:r>
            <a:br>
              <a:rPr lang="en-US" altLang="ja-JP" sz="2000"/>
            </a:br>
            <a:r>
              <a:rPr lang="en-US" altLang="ja-JP" sz="2000"/>
              <a:t>Type 2 : Video transmission starts manually by preference of user</a:t>
            </a:r>
            <a:br>
              <a:rPr lang="en-US" altLang="ja-JP" sz="2000"/>
            </a:br>
            <a:r>
              <a:rPr lang="en-US" altLang="ja-JP" sz="2000"/>
              <a:t>              after talking starts.</a:t>
            </a:r>
            <a:br>
              <a:rPr lang="en-US" altLang="ja-JP" sz="2000"/>
            </a:br>
            <a:r>
              <a:rPr lang="en-US" altLang="ja-JP" sz="2000"/>
              <a:t/>
            </a:r>
            <a:br>
              <a:rPr lang="en-US" altLang="ja-JP" sz="2000"/>
            </a:br>
            <a:r>
              <a:rPr lang="en-US" altLang="ja-JP" sz="2000"/>
              <a:t>KX-NS PBX and KX-TDE/NCP support only type 1.  </a:t>
            </a:r>
            <a:endParaRPr lang="ja-JP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デザインの設定">
  <a:themeElements>
    <a:clrScheme name="2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2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デザインの設定">
  <a:themeElements>
    <a:clrScheme name="3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3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デザインの設定">
  <a:themeElements>
    <a:clrScheme name="4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4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標準提案書</Template>
  <TotalTime>69911</TotalTime>
  <Words>43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Arial</vt:lpstr>
      <vt:lpstr>Times</vt:lpstr>
      <vt:lpstr>Times New Roman</vt:lpstr>
      <vt:lpstr>ArialMT</vt:lpstr>
      <vt:lpstr>デザインの設定</vt:lpstr>
      <vt:lpstr>1_デザインの設定</vt:lpstr>
      <vt:lpstr>2_デザインの設定</vt:lpstr>
      <vt:lpstr>3_デザインの設定</vt:lpstr>
      <vt:lpstr>4_デザインの設定</vt:lpstr>
      <vt:lpstr>PowerPoint プレゼンテーション</vt:lpstr>
    </vt:vector>
  </TitlesOfParts>
  <Company>PCC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野中 亮太&lt;nonaka.ryota@jp.panasonic.com&gt;</dc:creator>
  <cp:lastModifiedBy>全社標準ＰＣ (野中)</cp:lastModifiedBy>
  <cp:revision>3506</cp:revision>
  <dcterms:created xsi:type="dcterms:W3CDTF">2005-08-18T01:22:58Z</dcterms:created>
  <dcterms:modified xsi:type="dcterms:W3CDTF">2014-06-20T07:09:01Z</dcterms:modified>
</cp:coreProperties>
</file>